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77;&#1088;&#1082;&#1072;%20&#1057;&#1077;&#1088;&#1076;&#1102;&#1095;&#1082;&#1072;)))\Desktop\&#1090;&#1072;&#1085;&#1103;&#1103;\&#1043;&#1080;&#1084;&#1085;%20-%20&#1069;&#1082;&#1086;&#1083;&#1103;&#1090;&#1072;%20(www.hotplayer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7b066b19a28d918c35d6b83dfffaee99-655810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4" y="0"/>
            <a:ext cx="92154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64" cy="147002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Детского </a:t>
            </a:r>
            <a:r>
              <a:rPr lang="ru-RU" sz="4000" b="1" dirty="0" smtClean="0"/>
              <a:t>сада «Ромашка»</a:t>
            </a:r>
            <a:br>
              <a:rPr lang="ru-RU" sz="4000" b="1" dirty="0" smtClean="0"/>
            </a:br>
            <a:r>
              <a:rPr lang="ru-RU" sz="4000" b="1" dirty="0" smtClean="0"/>
              <a:t>Подготовительная группа</a:t>
            </a:r>
            <a:endParaRPr lang="ru-RU" sz="4000" b="1" dirty="0"/>
          </a:p>
        </p:txBody>
      </p:sp>
      <p:pic>
        <p:nvPicPr>
          <p:cNvPr id="1027" name="Picture 3" descr="C:\Users\Верка Сердючка)))\AppData\Local\Microsoft\Windows\INetCache\IE\7X3T257Y\Ромашка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14818"/>
            <a:ext cx="2438741" cy="2438741"/>
          </a:xfrm>
          <a:prstGeom prst="rect">
            <a:avLst/>
          </a:prstGeom>
          <a:noFill/>
        </p:spPr>
      </p:pic>
      <p:pic>
        <p:nvPicPr>
          <p:cNvPr id="1028" name="Picture 4" descr="C:\Users\Верка Сердючка)))\AppData\Local\Microsoft\Windows\INetCache\IE\7X3T257Y\Ромашка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4143380"/>
            <a:ext cx="2438741" cy="2438741"/>
          </a:xfrm>
          <a:prstGeom prst="rect">
            <a:avLst/>
          </a:prstGeom>
          <a:noFill/>
        </p:spPr>
      </p:pic>
      <p:pic>
        <p:nvPicPr>
          <p:cNvPr id="8" name="Гимн - Эколята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7" name="Рисунок 6" descr="image-2023-03-22 16_15_45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428604"/>
            <a:ext cx="4018387" cy="5357850"/>
          </a:xfrm>
          <a:prstGeom prst="rect">
            <a:avLst/>
          </a:prstGeom>
        </p:spPr>
      </p:pic>
      <p:pic>
        <p:nvPicPr>
          <p:cNvPr id="8" name="Рисунок 7" descr="image-2023-03-22 16_15_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14422"/>
            <a:ext cx="4000528" cy="5334037"/>
          </a:xfrm>
          <a:prstGeom prst="rect">
            <a:avLst/>
          </a:prstGeom>
        </p:spPr>
      </p:pic>
    </p:spTree>
  </p:cSld>
  <p:clrMapOvr>
    <a:masterClrMapping/>
  </p:clrMapOvr>
  <p:transition advTm="37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143512"/>
            <a:ext cx="7772400" cy="1470025"/>
          </a:xfrm>
        </p:spPr>
        <p:txBody>
          <a:bodyPr/>
          <a:lstStyle/>
          <a:p>
            <a:r>
              <a:rPr lang="ru-RU" b="1" dirty="0" smtClean="0"/>
              <a:t>Рисование по тематике: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Мое любимое растение»</a:t>
            </a:r>
            <a:endParaRPr lang="ru-RU" b="1" dirty="0"/>
          </a:p>
        </p:txBody>
      </p:sp>
    </p:spTree>
  </p:cSld>
  <p:clrMapOvr>
    <a:masterClrMapping/>
  </p:clrMapOvr>
  <p:transition advTm="401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7" name="Рисунок 6" descr="image-2023-03-22 16_47_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4786346" cy="3589760"/>
          </a:xfrm>
          <a:prstGeom prst="rect">
            <a:avLst/>
          </a:prstGeom>
        </p:spPr>
      </p:pic>
      <p:pic>
        <p:nvPicPr>
          <p:cNvPr id="8" name="Рисунок 7" descr="image-2023-03-22 16_47_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28736"/>
            <a:ext cx="3857634" cy="5143512"/>
          </a:xfrm>
          <a:prstGeom prst="rect">
            <a:avLst/>
          </a:prstGeom>
        </p:spPr>
      </p:pic>
    </p:spTree>
  </p:cSld>
  <p:clrMapOvr>
    <a:masterClrMapping/>
  </p:clrMapOvr>
  <p:transition advTm="535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Чтение: </a:t>
            </a:r>
            <a:r>
              <a:rPr lang="ru-RU" sz="4400" b="1" dirty="0" smtClean="0">
                <a:solidFill>
                  <a:schemeClr val="tx1"/>
                </a:solidFill>
              </a:rPr>
              <a:t>Экологической </a:t>
            </a:r>
            <a:r>
              <a:rPr lang="ru-RU" sz="4400" b="1" dirty="0" smtClean="0">
                <a:solidFill>
                  <a:schemeClr val="tx1"/>
                </a:solidFill>
              </a:rPr>
              <a:t>сказки «Родник</a:t>
            </a:r>
            <a:r>
              <a:rPr lang="ru-RU" sz="4400" b="1" dirty="0" smtClean="0">
                <a:solidFill>
                  <a:schemeClr val="tx1"/>
                </a:solidFill>
              </a:rPr>
              <a:t>».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1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8001024" cy="6000768"/>
          </a:xfrm>
          <a:prstGeom prst="rect">
            <a:avLst/>
          </a:prstGeom>
        </p:spPr>
      </p:pic>
    </p:spTree>
  </p:cSld>
  <p:clrMapOvr>
    <a:masterClrMapping/>
  </p:clrMapOvr>
  <p:transition advTm="435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2153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Итогами проведения экологического месячника стали :</a:t>
            </a:r>
          </a:p>
          <a:p>
            <a:r>
              <a:rPr lang="ru-RU" sz="2800" b="1" i="1" dirty="0" smtClean="0"/>
              <a:t>   - расширение экологических представлений детей о природе родной страны и края;</a:t>
            </a:r>
          </a:p>
          <a:p>
            <a:r>
              <a:rPr lang="ru-RU" sz="2800" b="1" i="1" dirty="0" smtClean="0"/>
              <a:t>    -актуализация знаний и умений педагогов по организации поисково-экспериментальной деятельности детей, повышение их профессионального мастерства в вопросах экологического образования;</a:t>
            </a:r>
          </a:p>
          <a:p>
            <a:r>
              <a:rPr lang="ru-RU" sz="2800" b="1" i="1" dirty="0" smtClean="0"/>
              <a:t>   - активное участие родителей в месячнике, привлечение их внимания к проблемам экологического воспитания детей</a:t>
            </a:r>
          </a:p>
          <a:p>
            <a:endParaRPr lang="ru-RU" dirty="0"/>
          </a:p>
        </p:txBody>
      </p:sp>
    </p:spTree>
  </p:cSld>
  <p:clrMapOvr>
    <a:masterClrMapping/>
  </p:clrMapOvr>
  <p:transition advTm="38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3" name="Рисунок 2" descr="IMG-20220623-WA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358214" cy="6268661"/>
          </a:xfrm>
          <a:prstGeom prst="rect">
            <a:avLst/>
          </a:prstGeom>
        </p:spPr>
      </p:pic>
    </p:spTree>
  </p:cSld>
  <p:clrMapOvr>
    <a:masterClrMapping/>
  </p:clrMapOvr>
  <p:transition advTm="55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464344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СПАСИБО ЗА ВНИМАНИЕ!!!</a:t>
            </a:r>
            <a:endParaRPr lang="ru-RU" sz="6600" b="1" dirty="0"/>
          </a:p>
        </p:txBody>
      </p:sp>
    </p:spTree>
  </p:cSld>
  <p:clrMapOvr>
    <a:masterClrMapping/>
  </p:clrMapOvr>
  <p:transition advTm="92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2664739_91-p-zelenii-fon-berezi-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бережного отношения дошкольников к миру природы.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развивать познавательный интерес к природе;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формировать навыки бережного отношения к природе и окружающему миру в целом;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воспитывать умение охранять природу и оказывать посильную помощь в охране окружающей среды.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5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2664739_91-p-zelenii-fon-berezi-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1468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  воспитание – одно их эффективных условий интеллектуально-творческого, эмоционально-эстетического, физического развития. Перед нами стоит задача помочь детям дошкольникам раскрыть себя в окружающем мире, раскрыть для себя этот удивительный мир, воспринять его ценности и понять его взаимосвязи, увидеть во всем окружающем неповторимое чудо, научить ребенка чуткому и бережному отношению к тому, что его окружает, воспитать любовь к природе. Впечатления от родной природы, полученные в детстве, запоминаются на всю жизнь и часто влияют на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отношения человека к природе, к Родине.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5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664739_91-p-zelenii-fon-berezi-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500570"/>
            <a:ext cx="2473646" cy="2071678"/>
          </a:xfrm>
          <a:prstGeom prst="rect">
            <a:avLst/>
          </a:prstGeom>
          <a:solidFill>
            <a:srgbClr val="92D050">
              <a:alpha val="98000"/>
            </a:srgbClr>
          </a:solidFill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 extrusionH="76200" prstMaterial="matte">
            <a:extrusionClr>
              <a:srgbClr val="92D05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Коллективная работа  «Берегите  природу»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857256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продолжать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разнообразием живой природы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правилами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8" name="Рисунок 7" descr="uLA9PbWg7V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8509028" cy="5929354"/>
          </a:xfrm>
          <a:prstGeom prst="rect">
            <a:avLst/>
          </a:prstGeom>
        </p:spPr>
      </p:pic>
    </p:spTree>
  </p:cSld>
  <p:clrMapOvr>
    <a:masterClrMapping/>
  </p:clrMapOvr>
  <p:transition advTm="1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86322"/>
            <a:ext cx="2143140" cy="1794879"/>
          </a:xfrm>
          <a:prstGeom prst="rect">
            <a:avLst/>
          </a:prstGeom>
          <a:solidFill>
            <a:srgbClr val="92D050">
              <a:alpha val="98000"/>
            </a:srgbClr>
          </a:solidFill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 extrusionH="76200" prstMaterial="matte">
            <a:extrusionClr>
              <a:srgbClr val="92D050"/>
            </a:extrusionClr>
          </a:sp3d>
        </p:spPr>
      </p:pic>
      <p:pic>
        <p:nvPicPr>
          <p:cNvPr id="8" name="Рисунок 7" descr="lq8u-fqTGf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5334005" cy="3000378"/>
          </a:xfrm>
          <a:prstGeom prst="rect">
            <a:avLst/>
          </a:prstGeom>
        </p:spPr>
      </p:pic>
      <p:pic>
        <p:nvPicPr>
          <p:cNvPr id="9" name="Рисунок 8" descr="_UfC2F_QN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500438"/>
            <a:ext cx="5643570" cy="3174508"/>
          </a:xfrm>
          <a:prstGeom prst="rect">
            <a:avLst/>
          </a:prstGeom>
        </p:spPr>
      </p:pic>
    </p:spTree>
  </p:cSld>
  <p:clrMapOvr>
    <a:masterClrMapping/>
  </p:clrMapOvr>
  <p:transition advTm="403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перед-текст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572008"/>
            <a:ext cx="2473646" cy="2071678"/>
          </a:xfrm>
          <a:prstGeom prst="rect">
            <a:avLst/>
          </a:prstGeom>
          <a:solidFill>
            <a:srgbClr val="92D050">
              <a:alpha val="98000"/>
            </a:srgbClr>
          </a:solidFill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 extrusionH="76200" prstMaterial="matte">
            <a:extrusionClr>
              <a:srgbClr val="92D050"/>
            </a:extrusionClr>
          </a:sp3d>
        </p:spPr>
      </p:pic>
      <p:pic>
        <p:nvPicPr>
          <p:cNvPr id="8" name="Рисунок 7" descr="image-2023-03-22 16_09_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290"/>
            <a:ext cx="4714908" cy="6389734"/>
          </a:xfrm>
          <a:prstGeom prst="rect">
            <a:avLst/>
          </a:prstGeom>
        </p:spPr>
      </p:pic>
    </p:spTree>
  </p:cSld>
  <p:clrMapOvr>
    <a:masterClrMapping/>
  </p:clrMapOvr>
  <p:transition advTm="52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kolyata-sledo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Беседа с детьми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«Птицы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наши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друзья»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image-2023-03-22 16_15_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571612"/>
            <a:ext cx="6436564" cy="5048286"/>
          </a:xfrm>
          <a:prstGeom prst="rect">
            <a:avLst/>
          </a:prstGeom>
        </p:spPr>
      </p:pic>
    </p:spTree>
  </p:cSld>
  <p:clrMapOvr>
    <a:masterClrMapping/>
  </p:clrMapOvr>
  <p:transition advTm="456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36</Words>
  <PresentationFormat>Экран (4:3)</PresentationFormat>
  <Paragraphs>13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Детского сада «Ромашка» Подготовительная группа</vt:lpstr>
      <vt:lpstr> Цель: формирование бережного отношения дошкольников к миру природы.  Задачи:  - развивать познавательный интерес к природе; - формировать навыки бережного отношения к природе и окружающему миру в целом; - воспитывать умение охранять природу и оказывать посильную помощь в охране окружающей среды.</vt:lpstr>
      <vt:lpstr> Экологическое  воспитание – одно их эффективных условий интеллектуально-творческого, эмоционально-эстетического, физического развития. Перед нами стоит задача помочь детям дошкольникам раскрыть себя в окружающем мире, раскрыть для себя этот удивительный мир, воспринять его ценности и понять его взаимосвязи, увидеть во всем окружающем неповторимое чудо, научить ребенка чуткому и бережному отношению к тому, что его окружает, воспитать любовь к природе. Впечатления от родной природы, полученные в детстве, запоминаются на всю жизнь и часто влияют на                   отношения человека к природе, к Родине.</vt:lpstr>
      <vt:lpstr>Коллективная работа  «Берегите  природу»</vt:lpstr>
      <vt:lpstr>Слайд 5</vt:lpstr>
      <vt:lpstr>Слайд 6</vt:lpstr>
      <vt:lpstr>Слайд 7</vt:lpstr>
      <vt:lpstr>Слайд 8</vt:lpstr>
      <vt:lpstr>Беседа с детьми  «Птицы – наши друзья»</vt:lpstr>
      <vt:lpstr>Слайд 10</vt:lpstr>
      <vt:lpstr>Рисование по тематике:  «Мое любимое растение»</vt:lpstr>
      <vt:lpstr>Слайд 12</vt:lpstr>
      <vt:lpstr>Слайд 13</vt:lpstr>
      <vt:lpstr>Слайд 14</vt:lpstr>
      <vt:lpstr>Слайд 15</vt:lpstr>
      <vt:lpstr>Слайд 16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Верка Сердючка)))</dc:creator>
  <cp:lastModifiedBy>Пользователь Windows</cp:lastModifiedBy>
  <cp:revision>23</cp:revision>
  <dcterms:created xsi:type="dcterms:W3CDTF">2022-06-23T07:16:49Z</dcterms:created>
  <dcterms:modified xsi:type="dcterms:W3CDTF">2023-03-22T01:43:21Z</dcterms:modified>
</cp:coreProperties>
</file>