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67" r:id="rId10"/>
    <p:sldId id="266" r:id="rId11"/>
    <p:sldId id="276" r:id="rId12"/>
    <p:sldId id="277" r:id="rId13"/>
    <p:sldId id="278" r:id="rId14"/>
    <p:sldId id="258" r:id="rId15"/>
    <p:sldId id="259" r:id="rId16"/>
    <p:sldId id="268" r:id="rId17"/>
    <p:sldId id="269" r:id="rId18"/>
    <p:sldId id="270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zymjan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00063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МБДОУ №4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детский сад «Ромашка»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508" y="673091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утренние и вечерние отрезки времени дети совместно с воспитателями много рассматривали иллюстраций по тематике месячника, читали художественные произведения, играли в настольные, словесные и подвижные игры. В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группах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 интересом проходили обсуждения различных ситуаций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как бы они повели себя в сложившихся обстоятельствах.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iO2Iq0In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428892"/>
            <a:ext cx="3214692" cy="4286256"/>
          </a:xfrm>
          <a:prstGeom prst="rect">
            <a:avLst/>
          </a:prstGeom>
        </p:spPr>
      </p:pic>
      <p:pic>
        <p:nvPicPr>
          <p:cNvPr id="8" name="Рисунок 7" descr="sVTL-Y8rKe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428868"/>
            <a:ext cx="321471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 детский сад посетили сотрудники ПДН. Которые провели с детьми познавательные беседы о безопасности на дороге и железнодорожных путях. В качестве подарка были раскраски с правилами по ПДД.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YOZrz9hB1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714488"/>
            <a:ext cx="6572264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  <p:pic>
        <p:nvPicPr>
          <p:cNvPr id="7" name="Рисунок 6" descr="HbNAXepIi8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85794"/>
            <a:ext cx="6929454" cy="51970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  <p:pic>
        <p:nvPicPr>
          <p:cNvPr id="5" name="Рисунок 4" descr="JHYvWgFMPn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46487"/>
            <a:ext cx="8072462" cy="60543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0"/>
            <a:ext cx="91897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071546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соответствии с графиком проведения учебно-тренировочных занятий была проведена учебно-тренировочная эвакуация воспитанников и сотрудников ДОУ из здания детского сада.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42852"/>
            <a:ext cx="3374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Эвакуация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1677044389_gas-kvas-com-p-risunok-na-temu-evakuatsiya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714620"/>
            <a:ext cx="3548066" cy="3442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cLsgKNN2c0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071810"/>
            <a:ext cx="495303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0"/>
            <a:ext cx="918972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57818" y="142852"/>
            <a:ext cx="3374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Эвакуация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Рисунок 9" descr="uJU9NIhdQQ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071546"/>
            <a:ext cx="7358082" cy="55185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0"/>
            <a:ext cx="918972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371600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Воспитанники подготовительной и средней группы приняли участие в праздничном муниципальном шествие "Дети - будущее".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 детский сад представлял профессию пожарного.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Rev5JJAE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12" y="1928802"/>
            <a:ext cx="6429388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0"/>
            <a:ext cx="918972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43070" y="64291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Самым ярким и запоминающимся событием стала встреча с настоящими пожарными, которые приехали в детский сад на своей служебной машине. Для дошколят, приезд пожарных 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/с стал настоящим сюрпризом.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220420-WA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571744"/>
            <a:ext cx="5500694" cy="4125521"/>
          </a:xfrm>
          <a:prstGeom prst="rect">
            <a:avLst/>
          </a:prstGeom>
        </p:spPr>
      </p:pic>
      <p:pic>
        <p:nvPicPr>
          <p:cNvPr id="7" name="Рисунок 6" descr="1673493218_gas-kvas-com-p-pozharnaya-mashina-risunok-detskii-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500438"/>
            <a:ext cx="2755087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0"/>
            <a:ext cx="9189720" cy="6858000"/>
          </a:xfrm>
          <a:prstGeom prst="rect">
            <a:avLst/>
          </a:prstGeom>
        </p:spPr>
      </p:pic>
      <p:pic>
        <p:nvPicPr>
          <p:cNvPr id="6" name="Рисунок 5" descr="IMG-20220420-WA0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179123" cy="5572164"/>
          </a:xfrm>
          <a:prstGeom prst="rect">
            <a:avLst/>
          </a:prstGeom>
        </p:spPr>
      </p:pic>
      <p:pic>
        <p:nvPicPr>
          <p:cNvPr id="7" name="Рисунок 6" descr="IMG-20220420-WA00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857232"/>
            <a:ext cx="4214842" cy="56197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" y="0"/>
            <a:ext cx="91897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571612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по безопасности занимает особое место в воспитательно-образовательном процессе нашего МБДОУ №4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/с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«Ромашка»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В детском саду были проведены мероприятия по безопасности, с целью повышения безопасности детей, совершенствования навыков безопасного поведения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угрозе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возникновению пожаров,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дорожной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безопасности и 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антитеррористической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безопасности.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ozharnue-16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857628"/>
            <a:ext cx="2552133" cy="28016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673493218_gas-kvas-com-p-pozharnaya-mashina-risunok-detskii-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4071942"/>
            <a:ext cx="3357554" cy="2263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0"/>
            <a:ext cx="918972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00194" y="1214422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Анализируя работу по проведению месячника пожарной безопасности, можно сделать вывод, что благодаря систематизации мероприятий у детей сформировался фундамент знаний правил пожарной безопасности и умение регулировать свое поведение в соответствии с различными чрезвычайными ситуациями.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NTITER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643314"/>
            <a:ext cx="2065335" cy="29234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1673493218_gas-kvas-com-p-pozharnaya-mashina-risunok-detskii-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929066"/>
            <a:ext cx="3214710" cy="2167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0"/>
            <a:ext cx="918972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6376" y="2749632"/>
            <a:ext cx="86476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673493218_gas-kvas-com-p-pozharnaya-mashina-risunok-detskii-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4405021"/>
            <a:ext cx="3214710" cy="2167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ANTITER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14290"/>
            <a:ext cx="2000264" cy="2831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 descr="1677044389_gas-kvas-com-p-risunok-na-temu-evakuatsiya-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3857628"/>
            <a:ext cx="2786082" cy="2703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" y="0"/>
            <a:ext cx="91897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Ознакомление воспитанников с правилами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нормами безопасного поведения для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приобретения социального опыта.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Формирование ценностей здорового образа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жизни, осознанного отношения к своему здоровью.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ozharnue-16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929066"/>
            <a:ext cx="2552133" cy="28016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ANTITER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4383" y="434152"/>
            <a:ext cx="2065335" cy="29234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работе с детьми использовались разнообразные формы:</a:t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Занятия-беседы «Если в доме случился пожар»,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«Причины возникновения пожаров»,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«Спички не тронь – в спичках огонь», «Если ты один дома».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ozharnue-16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214686"/>
            <a:ext cx="2552133" cy="28016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X3ClE4H6Z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928802"/>
            <a:ext cx="3589759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  <p:pic>
        <p:nvPicPr>
          <p:cNvPr id="7" name="Рисунок 6" descr="z5WgSuvgz_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142984"/>
            <a:ext cx="4071948" cy="5429264"/>
          </a:xfrm>
          <a:prstGeom prst="rect">
            <a:avLst/>
          </a:prstGeom>
        </p:spPr>
      </p:pic>
      <p:pic>
        <p:nvPicPr>
          <p:cNvPr id="9" name="Рисунок 8" descr="xKiUftCUA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4286262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«День солидарности в борьбе с терроризмом»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у воспитанников представления о терроризме.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le7s1V7IMY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500174"/>
            <a:ext cx="6786610" cy="5089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«День солидарности в борьбе с терроризмом»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APgQ5Y8J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125124"/>
            <a:ext cx="6500858" cy="4875644"/>
          </a:xfrm>
          <a:prstGeom prst="rect">
            <a:avLst/>
          </a:prstGeom>
        </p:spPr>
      </p:pic>
      <p:pic>
        <p:nvPicPr>
          <p:cNvPr id="6" name="Рисунок 5" descr="ANTITER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52" y="2428868"/>
            <a:ext cx="2000232" cy="28312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  <p:pic>
        <p:nvPicPr>
          <p:cNvPr id="7" name="Рисунок 6" descr="ihFTErEm_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14290"/>
            <a:ext cx="4071967" cy="5429290"/>
          </a:xfrm>
          <a:prstGeom prst="rect">
            <a:avLst/>
          </a:prstGeom>
        </p:spPr>
      </p:pic>
      <p:pic>
        <p:nvPicPr>
          <p:cNvPr id="8" name="Рисунок 7" descr="P_Ydht8G1F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642918"/>
            <a:ext cx="4357700" cy="58102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  <p:pic>
        <p:nvPicPr>
          <p:cNvPr id="5" name="Рисунок 4" descr="5LIphfC339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4312654" cy="5728987"/>
          </a:xfrm>
          <a:prstGeom prst="rect">
            <a:avLst/>
          </a:prstGeom>
        </p:spPr>
      </p:pic>
      <p:pic>
        <p:nvPicPr>
          <p:cNvPr id="6" name="Рисунок 5" descr="0HS8_l4el3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139557"/>
            <a:ext cx="4143404" cy="55041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75570" y="142852"/>
            <a:ext cx="3711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за мир!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119</Words>
  <PresentationFormat>Экран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МБДОУ №4  детский сад «Ромашка»</vt:lpstr>
      <vt:lpstr>Работа по безопасности занимает особое место в воспитательно-образовательном процессе нашего МБДОУ №4 д/с «Ромашка». В детском саду были проведены мероприятия по безопасности, с целью повышения безопасности детей, совершенствования навыков безопасного поведения при угрозе и возникновению пожаров, дорожной безопасности и  антитеррористической безопасности. </vt:lpstr>
      <vt:lpstr>Цель: - Ознакомление воспитанников с правилами  и нормами безопасного поведения для  приобретения социального опыта. - Формирование ценностей здорового образа  жизни, осознанного отношения к своему здоровью. </vt:lpstr>
      <vt:lpstr>В работе с детьми использовались разнообразные формы:  Занятия-беседы «Если в доме случился пожар»,  «Причины возникновения пожаров»,  «Спички не тронь – в спичках огонь», «Если ты один дома».</vt:lpstr>
      <vt:lpstr>Слайд 5</vt:lpstr>
      <vt:lpstr>«День солидарности в борьбе с терроризмом» Цель:  сформировать у воспитанников представления о терроризме.</vt:lpstr>
      <vt:lpstr>«День солидарности в борьбе с терроризмом» </vt:lpstr>
      <vt:lpstr>Слайд 8</vt:lpstr>
      <vt:lpstr>Слайд 9</vt:lpstr>
      <vt:lpstr>В утренние и вечерние отрезки времени дети совместно с воспитателями много рассматривали иллюстраций по тематике месячника, читали художественные произведения, играли в настольные, словесные и подвижные игры. В группах   с интересом проходили обсуждения различных ситуаций: как бы они повели себя в сложившихся обстоятельствах.</vt:lpstr>
      <vt:lpstr>Наш детский сад посетили сотрудники ПДН. Которые провели с детьми познавательные беседы о безопасности на дороге и железнодорожных путях. В качестве подарка были раскраски с правилами по ПДД.</vt:lpstr>
      <vt:lpstr>Слайд 12</vt:lpstr>
      <vt:lpstr>Слайд 13</vt:lpstr>
      <vt:lpstr>Слайд 14</vt:lpstr>
      <vt:lpstr>В соответствии с графиком проведения учебно-тренировочных занятий была проведена учебно-тренировочная эвакуация воспитанников и сотрудников ДОУ из здания детского сада.</vt:lpstr>
      <vt:lpstr>Слайд 16</vt:lpstr>
      <vt:lpstr>Воспитанники подготовительной и средней группы приняли участие в праздничном муниципальном шествие "Дети - будущее". Наш детский сад представлял профессию пожарного.</vt:lpstr>
      <vt:lpstr>Самым ярким и запоминающимся событием стала встреча с настоящими пожарными, которые приехали в детский сад на своей служебной машине. Для дошколят, приезд пожарных в д/с стал настоящим сюрпризом.</vt:lpstr>
      <vt:lpstr>Слайд 19</vt:lpstr>
      <vt:lpstr>Анализируя работу по проведению месячника пожарной безопасности, можно сделать вывод, что благодаря систематизации мероприятий у детей сформировался фундамент знаний правил пожарной безопасности и умение регулировать свое поведение в соответствии с различными чрезвычайными ситуациями.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№4  детский сад «Ромашка»</dc:title>
  <dc:creator>Верка Сердючка)))</dc:creator>
  <cp:lastModifiedBy>Пользователь Windows</cp:lastModifiedBy>
  <cp:revision>30</cp:revision>
  <dcterms:created xsi:type="dcterms:W3CDTF">2023-09-21T11:46:46Z</dcterms:created>
  <dcterms:modified xsi:type="dcterms:W3CDTF">2023-09-26T07:15:50Z</dcterms:modified>
</cp:coreProperties>
</file>